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292"/>
    <a:srgbClr val="E46868"/>
    <a:srgbClr val="F7C175"/>
    <a:srgbClr val="59B998"/>
    <a:srgbClr val="337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5D7480-31DB-4E20-B921-40BF6435B6D0}" v="3" dt="2025-09-09T14:34:16.824"/>
    <p1510:client id="{90CAD655-5BE8-4FF6-AF0D-68754AD7BA8F}" v="31" dt="2025-09-09T14:38:28.357"/>
    <p1510:client id="{ED767C15-BBCE-495C-BC96-42817B368EDD}" v="2" dt="2025-09-09T14:39:36.2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9"/>
    <p:restoredTop sz="94768"/>
  </p:normalViewPr>
  <p:slideViewPr>
    <p:cSldViewPr snapToGrid="0">
      <p:cViewPr>
        <p:scale>
          <a:sx n="133" d="100"/>
          <a:sy n="133" d="100"/>
        </p:scale>
        <p:origin x="554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835D7480-31DB-4E20-B921-40BF6435B6D0}"/>
    <pc:docChg chg="modSld">
      <pc:chgData name="Utilisateur" userId="iG5ubVOvUT25vt1OoI3+bnwQi7HKh9+yPL5JjsN27v8=" providerId="None" clId="Web-{835D7480-31DB-4E20-B921-40BF6435B6D0}" dt="2025-09-09T14:34:16.824" v="2" actId="14100"/>
      <pc:docMkLst>
        <pc:docMk/>
      </pc:docMkLst>
      <pc:sldChg chg="addSp delSp modSp">
        <pc:chgData name="Utilisateur" userId="iG5ubVOvUT25vt1OoI3+bnwQi7HKh9+yPL5JjsN27v8=" providerId="None" clId="Web-{835D7480-31DB-4E20-B921-40BF6435B6D0}" dt="2025-09-09T14:34:16.824" v="2" actId="14100"/>
        <pc:sldMkLst>
          <pc:docMk/>
          <pc:sldMk cId="2076937392" sldId="256"/>
        </pc:sldMkLst>
        <pc:cxnChg chg="add del mod">
          <ac:chgData name="Utilisateur" userId="iG5ubVOvUT25vt1OoI3+bnwQi7HKh9+yPL5JjsN27v8=" providerId="None" clId="Web-{835D7480-31DB-4E20-B921-40BF6435B6D0}" dt="2025-09-09T14:34:16.824" v="2" actId="14100"/>
          <ac:cxnSpMkLst>
            <pc:docMk/>
            <pc:sldMk cId="2076937392" sldId="256"/>
            <ac:cxnSpMk id="79" creationId="{44385BFD-5EB0-F8A5-693A-48724102EE2E}"/>
          </ac:cxnSpMkLst>
        </pc:cxnChg>
      </pc:sldChg>
    </pc:docChg>
  </pc:docChgLst>
  <pc:docChgLst>
    <pc:chgData name="Utilisateur" userId="iG5ubVOvUT25vt1OoI3+bnwQi7HKh9+yPL5JjsN27v8=" providerId="None" clId="Web-{ED767C15-BBCE-495C-BC96-42817B368EDD}"/>
    <pc:docChg chg="modSld">
      <pc:chgData name="Utilisateur" userId="iG5ubVOvUT25vt1OoI3+bnwQi7HKh9+yPL5JjsN27v8=" providerId="None" clId="Web-{ED767C15-BBCE-495C-BC96-42817B368EDD}" dt="2025-09-09T14:39:36.206" v="1" actId="14100"/>
      <pc:docMkLst>
        <pc:docMk/>
      </pc:docMkLst>
      <pc:sldChg chg="modSp">
        <pc:chgData name="Utilisateur" userId="iG5ubVOvUT25vt1OoI3+bnwQi7HKh9+yPL5JjsN27v8=" providerId="None" clId="Web-{ED767C15-BBCE-495C-BC96-42817B368EDD}" dt="2025-09-09T14:39:36.206" v="1" actId="14100"/>
        <pc:sldMkLst>
          <pc:docMk/>
          <pc:sldMk cId="2076937392" sldId="256"/>
        </pc:sldMkLst>
        <pc:spChg chg="mod">
          <ac:chgData name="Utilisateur" userId="iG5ubVOvUT25vt1OoI3+bnwQi7HKh9+yPL5JjsN27v8=" providerId="None" clId="Web-{ED767C15-BBCE-495C-BC96-42817B368EDD}" dt="2025-09-09T14:39:36.206" v="1" actId="14100"/>
          <ac:spMkLst>
            <pc:docMk/>
            <pc:sldMk cId="2076937392" sldId="256"/>
            <ac:spMk id="40" creationId="{766F8799-AF41-359E-2086-AC9C5D41F7FE}"/>
          </ac:spMkLst>
        </pc:spChg>
      </pc:sldChg>
    </pc:docChg>
  </pc:docChgLst>
  <pc:docChgLst>
    <pc:chgData name="Utilisateur" userId="iG5ubVOvUT25vt1OoI3+bnwQi7HKh9+yPL5JjsN27v8=" providerId="None" clId="Web-{90CAD655-5BE8-4FF6-AF0D-68754AD7BA8F}"/>
    <pc:docChg chg="modSld">
      <pc:chgData name="Utilisateur" userId="iG5ubVOvUT25vt1OoI3+bnwQi7HKh9+yPL5JjsN27v8=" providerId="None" clId="Web-{90CAD655-5BE8-4FF6-AF0D-68754AD7BA8F}" dt="2025-09-09T14:38:28.357" v="18" actId="20577"/>
      <pc:docMkLst>
        <pc:docMk/>
      </pc:docMkLst>
      <pc:sldChg chg="addSp modSp">
        <pc:chgData name="Utilisateur" userId="iG5ubVOvUT25vt1OoI3+bnwQi7HKh9+yPL5JjsN27v8=" providerId="None" clId="Web-{90CAD655-5BE8-4FF6-AF0D-68754AD7BA8F}" dt="2025-09-09T14:38:28.357" v="18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90CAD655-5BE8-4FF6-AF0D-68754AD7BA8F}" dt="2025-09-09T14:37:49.717" v="15" actId="20577"/>
          <ac:spMkLst>
            <pc:docMk/>
            <pc:sldMk cId="2076937392" sldId="256"/>
            <ac:spMk id="10" creationId="{4A0E8A64-53F0-33D9-B325-D4A60B4C89DF}"/>
          </ac:spMkLst>
        </pc:spChg>
        <pc:spChg chg="mod">
          <ac:chgData name="Utilisateur" userId="iG5ubVOvUT25vt1OoI3+bnwQi7HKh9+yPL5JjsN27v8=" providerId="None" clId="Web-{90CAD655-5BE8-4FF6-AF0D-68754AD7BA8F}" dt="2025-09-09T14:38:28.357" v="18" actId="20577"/>
          <ac:spMkLst>
            <pc:docMk/>
            <pc:sldMk cId="2076937392" sldId="256"/>
            <ac:spMk id="31" creationId="{6CCA5EAA-E2D1-3F1A-90C8-870C76A449E8}"/>
          </ac:spMkLst>
        </pc:spChg>
        <pc:spChg chg="mod ord">
          <ac:chgData name="Utilisateur" userId="iG5ubVOvUT25vt1OoI3+bnwQi7HKh9+yPL5JjsN27v8=" providerId="None" clId="Web-{90CAD655-5BE8-4FF6-AF0D-68754AD7BA8F}" dt="2025-09-09T14:35:18.843" v="4" actId="1076"/>
          <ac:spMkLst>
            <pc:docMk/>
            <pc:sldMk cId="2076937392" sldId="256"/>
            <ac:spMk id="39" creationId="{6B04BFF3-E910-CA37-4987-EAD11962109F}"/>
          </ac:spMkLst>
        </pc:spChg>
        <pc:cxnChg chg="add mod">
          <ac:chgData name="Utilisateur" userId="iG5ubVOvUT25vt1OoI3+bnwQi7HKh9+yPL5JjsN27v8=" providerId="None" clId="Web-{90CAD655-5BE8-4FF6-AF0D-68754AD7BA8F}" dt="2025-09-09T14:36:37.936" v="9" actId="1076"/>
          <ac:cxnSpMkLst>
            <pc:docMk/>
            <pc:sldMk cId="2076937392" sldId="256"/>
            <ac:cxnSpMk id="2" creationId="{676D4690-F505-989D-53C2-3CD3D9865B09}"/>
          </ac:cxnSpMkLst>
        </pc:cxnChg>
        <pc:cxnChg chg="mod">
          <ac:chgData name="Utilisateur" userId="iG5ubVOvUT25vt1OoI3+bnwQi7HKh9+yPL5JjsN27v8=" providerId="None" clId="Web-{90CAD655-5BE8-4FF6-AF0D-68754AD7BA8F}" dt="2025-09-09T14:35:39.608" v="6" actId="14100"/>
          <ac:cxnSpMkLst>
            <pc:docMk/>
            <pc:sldMk cId="2076937392" sldId="256"/>
            <ac:cxnSpMk id="74" creationId="{D54A0772-92D9-1570-ED92-1D5C6F42495A}"/>
          </ac:cxnSpMkLst>
        </pc:cxnChg>
        <pc:cxnChg chg="mod">
          <ac:chgData name="Utilisateur" userId="iG5ubVOvUT25vt1OoI3+bnwQi7HKh9+yPL5JjsN27v8=" providerId="None" clId="Web-{90CAD655-5BE8-4FF6-AF0D-68754AD7BA8F}" dt="2025-09-09T14:36:44.483" v="11" actId="14100"/>
          <ac:cxnSpMkLst>
            <pc:docMk/>
            <pc:sldMk cId="2076937392" sldId="256"/>
            <ac:cxnSpMk id="79" creationId="{44385BFD-5EB0-F8A5-693A-48724102EE2E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B9195160-E73D-7461-2A39-7D65946DA71D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3902106" y="1291772"/>
            <a:ext cx="0" cy="229616"/>
          </a:xfrm>
          <a:prstGeom prst="straightConnector1">
            <a:avLst/>
          </a:prstGeom>
          <a:ln w="31750">
            <a:solidFill>
              <a:srgbClr val="929292"/>
            </a:solidFill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724402" y="467938"/>
            <a:ext cx="411086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Totalitarismes et Seconde Guerre mondiale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32" name="Connecteur en angle 31">
            <a:extLst>
              <a:ext uri="{FF2B5EF4-FFF2-40B4-BE49-F238E27FC236}">
                <a16:creationId xmlns:a16="http://schemas.microsoft.com/office/drawing/2014/main" id="{ED0DEF7B-6F32-304C-2861-DCA109B52BBD}"/>
              </a:ext>
            </a:extLst>
          </p:cNvPr>
          <p:cNvCxnSpPr>
            <a:cxnSpLocks/>
            <a:stCxn id="10" idx="0"/>
            <a:endCxn id="7" idx="0"/>
          </p:cNvCxnSpPr>
          <p:nvPr/>
        </p:nvCxnSpPr>
        <p:spPr>
          <a:xfrm rot="16200000" flipH="1" flipV="1">
            <a:off x="3860171" y="-518290"/>
            <a:ext cx="6099" cy="4732768"/>
          </a:xfrm>
          <a:prstGeom prst="bentConnector3">
            <a:avLst>
              <a:gd name="adj1" fmla="val -5354550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>
            <a:extLst>
              <a:ext uri="{FF2B5EF4-FFF2-40B4-BE49-F238E27FC236}">
                <a16:creationId xmlns:a16="http://schemas.microsoft.com/office/drawing/2014/main" id="{72B89444-EC60-9B3B-CA76-44A4EB26CC1C}"/>
              </a:ext>
            </a:extLst>
          </p:cNvPr>
          <p:cNvCxnSpPr>
            <a:cxnSpLocks/>
            <a:stCxn id="41" idx="1"/>
            <a:endCxn id="40" idx="3"/>
          </p:cNvCxnSpPr>
          <p:nvPr/>
        </p:nvCxnSpPr>
        <p:spPr>
          <a:xfrm flipH="1">
            <a:off x="2068286" y="7714230"/>
            <a:ext cx="564882" cy="0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98F834EE-3CCB-A876-4936-D6B03DACE068}"/>
              </a:ext>
            </a:extLst>
          </p:cNvPr>
          <p:cNvSpPr/>
          <p:nvPr/>
        </p:nvSpPr>
        <p:spPr>
          <a:xfrm>
            <a:off x="3114507" y="999067"/>
            <a:ext cx="1575198" cy="292705"/>
          </a:xfrm>
          <a:prstGeom prst="roundRect">
            <a:avLst>
              <a:gd name="adj" fmla="val 37041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Totalitarismes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FF220181-17F7-53CE-C822-610541B16AA2}"/>
              </a:ext>
            </a:extLst>
          </p:cNvPr>
          <p:cNvSpPr/>
          <p:nvPr/>
        </p:nvSpPr>
        <p:spPr>
          <a:xfrm>
            <a:off x="443413" y="1851144"/>
            <a:ext cx="2106847" cy="905639"/>
          </a:xfrm>
          <a:prstGeom prst="roundRect">
            <a:avLst/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Des sociétés militarisées et mobilisées idéologiquement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pour la guerre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C16B670D-1477-7226-2C6C-9C4B2C40A25E}"/>
              </a:ext>
            </a:extLst>
          </p:cNvPr>
          <p:cNvSpPr/>
          <p:nvPr/>
        </p:nvSpPr>
        <p:spPr>
          <a:xfrm>
            <a:off x="2719474" y="1845046"/>
            <a:ext cx="2365264" cy="905639"/>
          </a:xfrm>
          <a:prstGeom prst="roundRect">
            <a:avLst/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Des régimes politiques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qui considèrent les démocraties libérales comme des régimes faibles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4A0E8A64-53F0-33D9-B325-D4A60B4C89DF}"/>
              </a:ext>
            </a:extLst>
          </p:cNvPr>
          <p:cNvSpPr/>
          <p:nvPr/>
        </p:nvSpPr>
        <p:spPr>
          <a:xfrm>
            <a:off x="5250724" y="1845045"/>
            <a:ext cx="1957761" cy="905639"/>
          </a:xfrm>
          <a:prstGeom prst="roundRect">
            <a:avLst/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Des idéologies expansionnistes,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qui veulent conquérir des territoires</a:t>
            </a:r>
          </a:p>
        </p:txBody>
      </p:sp>
      <p:cxnSp>
        <p:nvCxnSpPr>
          <p:cNvPr id="28" name="Connecteur en angle 27">
            <a:extLst>
              <a:ext uri="{FF2B5EF4-FFF2-40B4-BE49-F238E27FC236}">
                <a16:creationId xmlns:a16="http://schemas.microsoft.com/office/drawing/2014/main" id="{E80113F2-7E66-1C3D-9E37-C5FA269FB0CD}"/>
              </a:ext>
            </a:extLst>
          </p:cNvPr>
          <p:cNvCxnSpPr>
            <a:cxnSpLocks/>
            <a:stCxn id="33" idx="0"/>
            <a:endCxn id="30" idx="0"/>
          </p:cNvCxnSpPr>
          <p:nvPr/>
        </p:nvCxnSpPr>
        <p:spPr>
          <a:xfrm rot="16200000" flipV="1">
            <a:off x="3976818" y="2099299"/>
            <a:ext cx="12700" cy="4701546"/>
          </a:xfrm>
          <a:prstGeom prst="bentConnector3">
            <a:avLst>
              <a:gd name="adj1" fmla="val 3012630"/>
            </a:avLst>
          </a:prstGeom>
          <a:ln w="31750">
            <a:solidFill>
              <a:srgbClr val="929292"/>
            </a:solidFill>
            <a:headEnd type="triangl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0B57BA28-2E20-CA7F-3151-30C583CBD493}"/>
              </a:ext>
            </a:extLst>
          </p:cNvPr>
          <p:cNvSpPr/>
          <p:nvPr/>
        </p:nvSpPr>
        <p:spPr>
          <a:xfrm>
            <a:off x="2610849" y="3474474"/>
            <a:ext cx="3033674" cy="336202"/>
          </a:xfrm>
          <a:prstGeom prst="roundRect">
            <a:avLst>
              <a:gd name="adj" fmla="val 37041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La Seconde Guerre mondiale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708349EC-4A34-ED7B-7A66-32DC13A3F753}"/>
              </a:ext>
            </a:extLst>
          </p:cNvPr>
          <p:cNvSpPr/>
          <p:nvPr/>
        </p:nvSpPr>
        <p:spPr>
          <a:xfrm>
            <a:off x="443413" y="4450072"/>
            <a:ext cx="2365264" cy="1647583"/>
          </a:xfrm>
          <a:prstGeom prst="roundRect">
            <a:avLst>
              <a:gd name="adj" fmla="val 8850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Une guerre géopolitique à l’échelle mondiale :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en 1942 l’Axe (Allemagne, Italie, Hongrie, Japon) contre les Alliés (Royaume-Uni et ses colonies, États-Unis, France libre et ses colonies, Chine)</a:t>
            </a: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6CCA5EAA-E2D1-3F1A-90C8-870C76A449E8}"/>
              </a:ext>
            </a:extLst>
          </p:cNvPr>
          <p:cNvSpPr/>
          <p:nvPr/>
        </p:nvSpPr>
        <p:spPr>
          <a:xfrm>
            <a:off x="3004649" y="4450072"/>
            <a:ext cx="2246075" cy="1647583"/>
          </a:xfrm>
          <a:prstGeom prst="roundRect">
            <a:avLst>
              <a:gd name="adj" fmla="val 9846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Une guerre idéologique entre des régimes totalitaires racistes et expansionnistes ; et des régimes se revendiquant des valeurs de la Révolution française (liberté, égalité, fraternité)</a:t>
            </a: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9EF05196-75AB-76A2-C78A-18BA4D46B4F3}"/>
              </a:ext>
            </a:extLst>
          </p:cNvPr>
          <p:cNvSpPr/>
          <p:nvPr/>
        </p:nvSpPr>
        <p:spPr>
          <a:xfrm>
            <a:off x="5446696" y="4450072"/>
            <a:ext cx="1761789" cy="1647583"/>
          </a:xfrm>
          <a:prstGeom prst="roundRect">
            <a:avLst>
              <a:gd name="adj" fmla="val 8488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Une guerre d’anéantissement, dont le paroxysme est le génocide des juifs et tsiganes d’Europe</a:t>
            </a:r>
          </a:p>
        </p:txBody>
      </p:sp>
      <p:sp>
        <p:nvSpPr>
          <p:cNvPr id="40" name="Rectangle : coins arrondis 39">
            <a:extLst>
              <a:ext uri="{FF2B5EF4-FFF2-40B4-BE49-F238E27FC236}">
                <a16:creationId xmlns:a16="http://schemas.microsoft.com/office/drawing/2014/main" id="{766F8799-AF41-359E-2086-AC9C5D41F7FE}"/>
              </a:ext>
            </a:extLst>
          </p:cNvPr>
          <p:cNvSpPr/>
          <p:nvPr/>
        </p:nvSpPr>
        <p:spPr>
          <a:xfrm>
            <a:off x="398857" y="7454860"/>
            <a:ext cx="1669429" cy="518739"/>
          </a:xfrm>
          <a:prstGeom prst="roundRect">
            <a:avLst>
              <a:gd name="adj" fmla="val 23396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Résister : de Gaulle et la France libre</a:t>
            </a:r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94B6305C-B15D-A274-9CD1-F85B455EE92F}"/>
              </a:ext>
            </a:extLst>
          </p:cNvPr>
          <p:cNvSpPr/>
          <p:nvPr/>
        </p:nvSpPr>
        <p:spPr>
          <a:xfrm>
            <a:off x="2633168" y="7354370"/>
            <a:ext cx="2289164" cy="719719"/>
          </a:xfrm>
          <a:prstGeom prst="roundRect">
            <a:avLst>
              <a:gd name="adj" fmla="val 21048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Attendre : une zone grise qui touche la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majorité de la population</a:t>
            </a:r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657DEB69-F92D-7C1F-0C0F-4E285B0CC8A4}"/>
              </a:ext>
            </a:extLst>
          </p:cNvPr>
          <p:cNvSpPr/>
          <p:nvPr/>
        </p:nvSpPr>
        <p:spPr>
          <a:xfrm>
            <a:off x="5487215" y="7465720"/>
            <a:ext cx="1629047" cy="497017"/>
          </a:xfrm>
          <a:prstGeom prst="roundRect">
            <a:avLst/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Collaborer : Pétain et l’État français</a:t>
            </a:r>
          </a:p>
        </p:txBody>
      </p: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9985049E-C382-B8F4-D8B0-D4EC259AA2E9}"/>
              </a:ext>
            </a:extLst>
          </p:cNvPr>
          <p:cNvCxnSpPr>
            <a:cxnSpLocks/>
            <a:stCxn id="41" idx="3"/>
            <a:endCxn id="42" idx="1"/>
          </p:cNvCxnSpPr>
          <p:nvPr/>
        </p:nvCxnSpPr>
        <p:spPr>
          <a:xfrm flipV="1">
            <a:off x="4922332" y="7708799"/>
            <a:ext cx="564883" cy="5431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D03C67EE-FF0D-8484-19D6-B62607674D7D}"/>
              </a:ext>
            </a:extLst>
          </p:cNvPr>
          <p:cNvCxnSpPr>
            <a:cxnSpLocks/>
          </p:cNvCxnSpPr>
          <p:nvPr/>
        </p:nvCxnSpPr>
        <p:spPr>
          <a:xfrm>
            <a:off x="3902106" y="3799990"/>
            <a:ext cx="0" cy="650082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en angle 73">
            <a:extLst>
              <a:ext uri="{FF2B5EF4-FFF2-40B4-BE49-F238E27FC236}">
                <a16:creationId xmlns:a16="http://schemas.microsoft.com/office/drawing/2014/main" id="{D54A0772-92D9-1570-ED92-1D5C6F42495A}"/>
              </a:ext>
            </a:extLst>
          </p:cNvPr>
          <p:cNvCxnSpPr>
            <a:cxnSpLocks/>
            <a:stCxn id="33" idx="2"/>
            <a:endCxn id="30" idx="2"/>
          </p:cNvCxnSpPr>
          <p:nvPr/>
        </p:nvCxnSpPr>
        <p:spPr>
          <a:xfrm rot="5400000">
            <a:off x="3976818" y="3746882"/>
            <a:ext cx="12700" cy="4701546"/>
          </a:xfrm>
          <a:prstGeom prst="bentConnector3">
            <a:avLst>
              <a:gd name="adj1" fmla="val 2557898"/>
            </a:avLst>
          </a:prstGeom>
          <a:ln w="31750">
            <a:solidFill>
              <a:srgbClr val="929292"/>
            </a:solidFill>
            <a:headEnd type="non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avec flèche 78">
            <a:extLst>
              <a:ext uri="{FF2B5EF4-FFF2-40B4-BE49-F238E27FC236}">
                <a16:creationId xmlns:a16="http://schemas.microsoft.com/office/drawing/2014/main" id="{44385BFD-5EB0-F8A5-693A-48724102EE2E}"/>
              </a:ext>
            </a:extLst>
          </p:cNvPr>
          <p:cNvCxnSpPr>
            <a:cxnSpLocks/>
          </p:cNvCxnSpPr>
          <p:nvPr/>
        </p:nvCxnSpPr>
        <p:spPr>
          <a:xfrm>
            <a:off x="3919806" y="6112505"/>
            <a:ext cx="0" cy="687334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en angle 83">
            <a:extLst>
              <a:ext uri="{FF2B5EF4-FFF2-40B4-BE49-F238E27FC236}">
                <a16:creationId xmlns:a16="http://schemas.microsoft.com/office/drawing/2014/main" id="{A50B1413-128F-FF75-D575-D11C6F3BD822}"/>
              </a:ext>
            </a:extLst>
          </p:cNvPr>
          <p:cNvCxnSpPr>
            <a:cxnSpLocks/>
            <a:stCxn id="10" idx="2"/>
            <a:endCxn id="7" idx="2"/>
          </p:cNvCxnSpPr>
          <p:nvPr/>
        </p:nvCxnSpPr>
        <p:spPr>
          <a:xfrm rot="5400000">
            <a:off x="3860172" y="387349"/>
            <a:ext cx="6099" cy="4732768"/>
          </a:xfrm>
          <a:prstGeom prst="bentConnector3">
            <a:avLst>
              <a:gd name="adj1" fmla="val 4795048"/>
            </a:avLst>
          </a:prstGeom>
          <a:ln w="31750">
            <a:solidFill>
              <a:srgbClr val="929292"/>
            </a:solidFill>
            <a:headEnd type="non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avec flèche 84">
            <a:extLst>
              <a:ext uri="{FF2B5EF4-FFF2-40B4-BE49-F238E27FC236}">
                <a16:creationId xmlns:a16="http://schemas.microsoft.com/office/drawing/2014/main" id="{575581F2-37F5-5BF4-6B0A-F5CBDD9B4375}"/>
              </a:ext>
            </a:extLst>
          </p:cNvPr>
          <p:cNvCxnSpPr>
            <a:cxnSpLocks/>
          </p:cNvCxnSpPr>
          <p:nvPr/>
        </p:nvCxnSpPr>
        <p:spPr>
          <a:xfrm>
            <a:off x="3919806" y="2757689"/>
            <a:ext cx="0" cy="717033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avec flèche 85">
            <a:extLst>
              <a:ext uri="{FF2B5EF4-FFF2-40B4-BE49-F238E27FC236}">
                <a16:creationId xmlns:a16="http://schemas.microsoft.com/office/drawing/2014/main" id="{621F45F7-A9B5-806E-362E-9B19767B0C80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>
            <a:off x="3902106" y="1291772"/>
            <a:ext cx="0" cy="553274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" name="Connecteur droit avec flèche 1">
            <a:extLst>
              <a:ext uri="{FF2B5EF4-FFF2-40B4-BE49-F238E27FC236}">
                <a16:creationId xmlns:a16="http://schemas.microsoft.com/office/drawing/2014/main" id="{676D4690-F505-989D-53C2-3CD3D9865B09}"/>
              </a:ext>
            </a:extLst>
          </p:cNvPr>
          <p:cNvCxnSpPr>
            <a:cxnSpLocks/>
          </p:cNvCxnSpPr>
          <p:nvPr/>
        </p:nvCxnSpPr>
        <p:spPr>
          <a:xfrm>
            <a:off x="3904333" y="6988394"/>
            <a:ext cx="0" cy="375489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6B04BFF3-E910-CA37-4987-EAD11962109F}"/>
              </a:ext>
            </a:extLst>
          </p:cNvPr>
          <p:cNvSpPr/>
          <p:nvPr/>
        </p:nvSpPr>
        <p:spPr>
          <a:xfrm>
            <a:off x="2036318" y="6785002"/>
            <a:ext cx="3813636" cy="336202"/>
          </a:xfrm>
          <a:prstGeom prst="roundRect">
            <a:avLst>
              <a:gd name="adj" fmla="val 37041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À l’échelle des individus, faire des choix</a:t>
            </a:r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</TotalTime>
  <Words>161</Words>
  <Application>Microsoft Office PowerPoint</Application>
  <PresentationFormat>Personnalisé</PresentationFormat>
  <Paragraphs>15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Samuel Biney</cp:lastModifiedBy>
  <cp:revision>33</cp:revision>
  <dcterms:created xsi:type="dcterms:W3CDTF">2024-05-15T14:38:44Z</dcterms:created>
  <dcterms:modified xsi:type="dcterms:W3CDTF">2025-09-09T14:39:43Z</dcterms:modified>
</cp:coreProperties>
</file>